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436C-BA86-4051-9C36-CA365EC2E872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88F7-DD3B-48AF-934F-FB339E727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3521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436C-BA86-4051-9C36-CA365EC2E872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88F7-DD3B-48AF-934F-FB339E727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368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436C-BA86-4051-9C36-CA365EC2E872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88F7-DD3B-48AF-934F-FB339E727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104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436C-BA86-4051-9C36-CA365EC2E872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88F7-DD3B-48AF-934F-FB339E727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31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436C-BA86-4051-9C36-CA365EC2E872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88F7-DD3B-48AF-934F-FB339E727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0358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436C-BA86-4051-9C36-CA365EC2E872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88F7-DD3B-48AF-934F-FB339E727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186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436C-BA86-4051-9C36-CA365EC2E872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88F7-DD3B-48AF-934F-FB339E727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42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436C-BA86-4051-9C36-CA365EC2E872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88F7-DD3B-48AF-934F-FB339E727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7634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436C-BA86-4051-9C36-CA365EC2E872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88F7-DD3B-48AF-934F-FB339E727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059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436C-BA86-4051-9C36-CA365EC2E872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88F7-DD3B-48AF-934F-FB339E727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7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5436C-BA86-4051-9C36-CA365EC2E872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88F7-DD3B-48AF-934F-FB339E727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788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5436C-BA86-4051-9C36-CA365EC2E872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F88F7-DD3B-48AF-934F-FB339E727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541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775" y="2924175"/>
            <a:ext cx="207645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47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EDF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COLOMER Anne-Isabelle</dc:creator>
  <cp:lastModifiedBy>COLOMER Anne-Isabelle</cp:lastModifiedBy>
  <cp:revision>1</cp:revision>
  <dcterms:created xsi:type="dcterms:W3CDTF">2019-11-27T13:59:08Z</dcterms:created>
  <dcterms:modified xsi:type="dcterms:W3CDTF">2019-11-27T13:59:51Z</dcterms:modified>
</cp:coreProperties>
</file>